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  <a:t>Inventions  </a:t>
            </a:r>
            <a:b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</a:b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  <a:t>et</a:t>
            </a:r>
            <a:b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</a:b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  <a:t>  </a:t>
            </a:r>
            <a:r>
              <a:rPr lang="en-US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  <a:t>Inventeurs</a:t>
            </a: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  <a:t/>
            </a:r>
            <a:b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empus Sans ITC" pitchFamily="82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4648200"/>
            <a:ext cx="4343400" cy="685800"/>
          </a:xfrm>
        </p:spPr>
        <p:txBody>
          <a:bodyPr/>
          <a:lstStyle/>
          <a:p>
            <a:r>
              <a:rPr lang="en-US" dirty="0" err="1" smtClean="0"/>
              <a:t>Draghici</a:t>
            </a:r>
            <a:r>
              <a:rPr lang="en-US" dirty="0" smtClean="0"/>
              <a:t> Andrei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86200"/>
            <a:ext cx="33337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5782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Leonardo da Vinci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709160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Léonard de Vinci né à Vinci le 15 avril 1452 et mort à Amboise le 2 mai 1519, est un peintre italien et un homme d'esprit universel, à la fois artiste, scientifique, ingénieur, inventeur, anatomiste, peintre, sculpteur, architecte, urbaniste, botaniste, musicien, poète, philosophe et écrivain.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90" y="1486495"/>
            <a:ext cx="3200400" cy="483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096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effectLst/>
              </a:rPr>
              <a:t>Inventeurs qui ne sont pas en cours d'utilisation.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/>
          </a:bodyPr>
          <a:lstStyle/>
          <a:p>
            <a:r>
              <a:rPr lang="en-US" dirty="0" err="1" smtClean="0"/>
              <a:t>Armoured</a:t>
            </a:r>
            <a:r>
              <a:rPr lang="en-US" dirty="0" smtClean="0"/>
              <a:t> Car</a:t>
            </a:r>
          </a:p>
          <a:p>
            <a:pPr marL="13716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06777"/>
            <a:ext cx="5486400" cy="327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101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3657599"/>
          </a:xfrm>
        </p:spPr>
        <p:txBody>
          <a:bodyPr/>
          <a:lstStyle/>
          <a:p>
            <a:pPr marL="137160" indent="0">
              <a:buNone/>
            </a:pPr>
            <a:r>
              <a:rPr lang="fr-FR" sz="2400" dirty="0" smtClean="0"/>
              <a:t>	Véhicule </a:t>
            </a:r>
            <a:r>
              <a:rPr lang="fr-FR" sz="2400" dirty="0"/>
              <a:t>de Vinci a un certain nombre de canons de lumière disposés sur une plate-forme circulaire avec des roues qui permettent à 360 ° plage. La plate-forme est recouverte par un couvercle de protection à grande (un peu comme une carapace de tortue), renforcé avec des plaques métalliques, qui devait être incliné afin de mieux détourner les tirs ennemis. Il a une tourelle de visée sur le dessus afin de coordonner la mise à feu des canons et la direction du véhicule.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33800"/>
            <a:ext cx="3852862" cy="2573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937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effectLst/>
              </a:rPr>
              <a:t>Invention qui sont utilisés aujourd'hui.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600200"/>
            <a:ext cx="3200400" cy="4419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 parachute.</a:t>
            </a:r>
          </a:p>
          <a:p>
            <a:r>
              <a:rPr lang="fr-FR" dirty="0"/>
              <a:t>En effet, c’est à lui que revient le mérite d’avoir, le premier conçu scientifiquement un projet de parachute à l’usage de l’homme.</a:t>
            </a:r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285750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815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4267200"/>
          </a:xfrm>
        </p:spPr>
        <p:txBody>
          <a:bodyPr>
            <a:normAutofit/>
          </a:bodyPr>
          <a:lstStyle/>
          <a:p>
            <a:pPr lvl="1"/>
            <a:r>
              <a:rPr lang="fr-FR" sz="2800" dirty="0"/>
              <a:t>Il faudra attendre jusqu’au 22 octobre 1797 pour assister à Paris, au Parc Monceau, au premier saut en parachute, à partir d’une montgolfière, par André Jacques Garnerin qui sauta à 680 mètres d’altitude.</a:t>
            </a:r>
          </a:p>
          <a:p>
            <a:r>
              <a:rPr lang="fr-FR" dirty="0"/>
              <a:t>  </a:t>
            </a:r>
            <a:r>
              <a:rPr lang="fr-FR" dirty="0"/>
              <a:t>	 Mais </a:t>
            </a:r>
            <a:r>
              <a:rPr lang="fr-FR" dirty="0"/>
              <a:t>c’est bien plus tard, avec l’apparition des premiers avions, au début du 20e siècle que le développement du parachutisme connu son véritable essor.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958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31594"/>
            <a:ext cx="2819400" cy="241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47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dirty="0" err="1" smtClean="0"/>
              <a:t>Finir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88076"/>
            <a:ext cx="4927023" cy="4927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369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139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Inventions   et   Inventeurs </vt:lpstr>
      <vt:lpstr>Leonardo da Vinci</vt:lpstr>
      <vt:lpstr>Inventeurs qui ne sont pas en cours d'utilisation.</vt:lpstr>
      <vt:lpstr>PowerPoint Presentation</vt:lpstr>
      <vt:lpstr>Invention qui sont utilisés aujourd'hui.</vt:lpstr>
      <vt:lpstr>PowerPoint Presentation</vt:lpstr>
      <vt:lpstr>Finir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Inventions   et   Inventeurs </dc:title>
  <dc:creator>Andrei</dc:creator>
  <cp:lastModifiedBy>Andrei</cp:lastModifiedBy>
  <cp:revision>4</cp:revision>
  <dcterms:created xsi:type="dcterms:W3CDTF">2006-08-16T00:00:00Z</dcterms:created>
  <dcterms:modified xsi:type="dcterms:W3CDTF">2012-05-08T15:25:33Z</dcterms:modified>
</cp:coreProperties>
</file>